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06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27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02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02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77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49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98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81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76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48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97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E49E7-57AF-41E2-B5CB-B6A29DA520C8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040B7-5587-46A7-8444-866BFFBAC8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82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4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1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8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7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0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4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35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53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7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6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6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8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8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9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7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8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2021-03-22T18:26:19Z</dcterms:created>
  <dcterms:modified xsi:type="dcterms:W3CDTF">2021-04-14T18:48:52Z</dcterms:modified>
</cp:coreProperties>
</file>