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48E2-C9DE-41DC-9759-B4A20DDA2DC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CF9-442B-401B-AEDB-B99114BBA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9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48E2-C9DE-41DC-9759-B4A20DDA2DC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CF9-442B-401B-AEDB-B99114BBA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92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48E2-C9DE-41DC-9759-B4A20DDA2DC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CF9-442B-401B-AEDB-B99114BBA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88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48E2-C9DE-41DC-9759-B4A20DDA2DC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CF9-442B-401B-AEDB-B99114BBA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09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48E2-C9DE-41DC-9759-B4A20DDA2DC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CF9-442B-401B-AEDB-B99114BBA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92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48E2-C9DE-41DC-9759-B4A20DDA2DC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CF9-442B-401B-AEDB-B99114BBA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0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48E2-C9DE-41DC-9759-B4A20DDA2DC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CF9-442B-401B-AEDB-B99114BBA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78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48E2-C9DE-41DC-9759-B4A20DDA2DC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CF9-442B-401B-AEDB-B99114BBA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71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48E2-C9DE-41DC-9759-B4A20DDA2DC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CF9-442B-401B-AEDB-B99114BBA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68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48E2-C9DE-41DC-9759-B4A20DDA2DC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CF9-442B-401B-AEDB-B99114BBA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74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48E2-C9DE-41DC-9759-B4A20DDA2DC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CF9-442B-401B-AEDB-B99114BBA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51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48E2-C9DE-41DC-9759-B4A20DDA2DC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3CF9-442B-401B-AEDB-B99114BBAA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27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4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9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4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7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4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4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0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7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9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2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51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87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00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8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5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0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8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9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1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5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41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2021-04-07T18:53:27Z</dcterms:created>
  <dcterms:modified xsi:type="dcterms:W3CDTF">2021-04-07T18:54:01Z</dcterms:modified>
</cp:coreProperties>
</file>