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6A12-EEB0-41DE-9B00-8887E783D0AB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F232-B61A-47C9-AC71-141694C00A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20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6A12-EEB0-41DE-9B00-8887E783D0AB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F232-B61A-47C9-AC71-141694C00A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95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6A12-EEB0-41DE-9B00-8887E783D0AB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F232-B61A-47C9-AC71-141694C00A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5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6A12-EEB0-41DE-9B00-8887E783D0AB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F232-B61A-47C9-AC71-141694C00A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76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6A12-EEB0-41DE-9B00-8887E783D0AB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F232-B61A-47C9-AC71-141694C00A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91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6A12-EEB0-41DE-9B00-8887E783D0AB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F232-B61A-47C9-AC71-141694C00A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96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6A12-EEB0-41DE-9B00-8887E783D0AB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F232-B61A-47C9-AC71-141694C00A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20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6A12-EEB0-41DE-9B00-8887E783D0AB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F232-B61A-47C9-AC71-141694C00A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62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6A12-EEB0-41DE-9B00-8887E783D0AB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F232-B61A-47C9-AC71-141694C00A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71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6A12-EEB0-41DE-9B00-8887E783D0AB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F232-B61A-47C9-AC71-141694C00A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28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6A12-EEB0-41DE-9B00-8887E783D0AB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EF232-B61A-47C9-AC71-141694C00A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28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76A12-EEB0-41DE-9B00-8887E783D0AB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EF232-B61A-47C9-AC71-141694C00A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64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55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0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20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6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4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05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8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40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6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6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5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38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54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7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4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9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1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9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4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2021-04-07T17:57:43Z</dcterms:created>
  <dcterms:modified xsi:type="dcterms:W3CDTF">2021-04-07T17:57:58Z</dcterms:modified>
</cp:coreProperties>
</file>