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5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21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12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04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36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3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42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13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15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99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9F47-7082-4A46-8F17-8F64DEE4F941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D58AF-F8C9-4C54-BF5C-E14779BFFB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6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37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22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9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1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3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6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0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57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7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1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41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0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38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4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84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3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5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6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9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9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2021-04-08T18:23:33Z</dcterms:created>
  <dcterms:modified xsi:type="dcterms:W3CDTF">2021-04-14T19:01:28Z</dcterms:modified>
</cp:coreProperties>
</file>