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1EBD-32C5-4FD6-B4EF-F4B30D39745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3DB2-86D7-4E55-B6FD-EB2B9B039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63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1EBD-32C5-4FD6-B4EF-F4B30D39745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3DB2-86D7-4E55-B6FD-EB2B9B039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94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1EBD-32C5-4FD6-B4EF-F4B30D39745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3DB2-86D7-4E55-B6FD-EB2B9B039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97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1EBD-32C5-4FD6-B4EF-F4B30D39745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3DB2-86D7-4E55-B6FD-EB2B9B039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57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1EBD-32C5-4FD6-B4EF-F4B30D39745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3DB2-86D7-4E55-B6FD-EB2B9B039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92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1EBD-32C5-4FD6-B4EF-F4B30D39745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3DB2-86D7-4E55-B6FD-EB2B9B039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30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1EBD-32C5-4FD6-B4EF-F4B30D39745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3DB2-86D7-4E55-B6FD-EB2B9B039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5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1EBD-32C5-4FD6-B4EF-F4B30D39745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3DB2-86D7-4E55-B6FD-EB2B9B039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13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1EBD-32C5-4FD6-B4EF-F4B30D39745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3DB2-86D7-4E55-B6FD-EB2B9B039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58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1EBD-32C5-4FD6-B4EF-F4B30D39745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3DB2-86D7-4E55-B6FD-EB2B9B039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66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1EBD-32C5-4FD6-B4EF-F4B30D39745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53DB2-86D7-4E55-B6FD-EB2B9B039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31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B1EBD-32C5-4FD6-B4EF-F4B30D39745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53DB2-86D7-4E55-B6FD-EB2B9B039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73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52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1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4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59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1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21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88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0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62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60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27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51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36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54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39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88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21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64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77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97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76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97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03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57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6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38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2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5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7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2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8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87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2021-03-22T17:48:29Z</dcterms:created>
  <dcterms:modified xsi:type="dcterms:W3CDTF">2021-04-14T13:14:39Z</dcterms:modified>
</cp:coreProperties>
</file>