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135-8AE3-4524-B876-9D5466EFEF4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791E-CFB0-49E6-A1DD-A996B7DF5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4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135-8AE3-4524-B876-9D5466EFEF4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791E-CFB0-49E6-A1DD-A996B7DF5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65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135-8AE3-4524-B876-9D5466EFEF4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791E-CFB0-49E6-A1DD-A996B7DF5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26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135-8AE3-4524-B876-9D5466EFEF4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791E-CFB0-49E6-A1DD-A996B7DF5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67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135-8AE3-4524-B876-9D5466EFEF4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791E-CFB0-49E6-A1DD-A996B7DF5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77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135-8AE3-4524-B876-9D5466EFEF4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791E-CFB0-49E6-A1DD-A996B7DF5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44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135-8AE3-4524-B876-9D5466EFEF4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791E-CFB0-49E6-A1DD-A996B7DF5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48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135-8AE3-4524-B876-9D5466EFEF4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791E-CFB0-49E6-A1DD-A996B7DF5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35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135-8AE3-4524-B876-9D5466EFEF4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791E-CFB0-49E6-A1DD-A996B7DF5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37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135-8AE3-4524-B876-9D5466EFEF4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791E-CFB0-49E6-A1DD-A996B7DF5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48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135-8AE3-4524-B876-9D5466EFEF4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791E-CFB0-49E6-A1DD-A996B7DF5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84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35135-8AE3-4524-B876-9D5466EFEF46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8791E-CFB0-49E6-A1DD-A996B7DF5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63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23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6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7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82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08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63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41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05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64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77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6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17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23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87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68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63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36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6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3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58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48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4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41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85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28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24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48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68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57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2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4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3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8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6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9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80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2021-03-22T17:03:41Z</dcterms:created>
  <dcterms:modified xsi:type="dcterms:W3CDTF">2021-04-14T13:05:28Z</dcterms:modified>
</cp:coreProperties>
</file>