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419-4E2C-413C-B6B4-911E575275F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B0D2-EB38-4E12-825F-26E1BEE54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17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419-4E2C-413C-B6B4-911E575275F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B0D2-EB38-4E12-825F-26E1BEE54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76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419-4E2C-413C-B6B4-911E575275F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B0D2-EB38-4E12-825F-26E1BEE54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419-4E2C-413C-B6B4-911E575275F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B0D2-EB38-4E12-825F-26E1BEE54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69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419-4E2C-413C-B6B4-911E575275F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B0D2-EB38-4E12-825F-26E1BEE54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57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419-4E2C-413C-B6B4-911E575275F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B0D2-EB38-4E12-825F-26E1BEE54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19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419-4E2C-413C-B6B4-911E575275F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B0D2-EB38-4E12-825F-26E1BEE54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91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419-4E2C-413C-B6B4-911E575275F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B0D2-EB38-4E12-825F-26E1BEE54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2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419-4E2C-413C-B6B4-911E575275F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B0D2-EB38-4E12-825F-26E1BEE54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16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419-4E2C-413C-B6B4-911E575275F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B0D2-EB38-4E12-825F-26E1BEE54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87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419-4E2C-413C-B6B4-911E575275F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B0D2-EB38-4E12-825F-26E1BEE54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20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E9419-4E2C-413C-B6B4-911E575275FB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8B0D2-EB38-4E12-825F-26E1BEE54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8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7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27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15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0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1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0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54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86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08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6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9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7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0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3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7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5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7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553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2021-03-22T15:52:35Z</dcterms:created>
  <dcterms:modified xsi:type="dcterms:W3CDTF">2021-04-14T12:54:27Z</dcterms:modified>
</cp:coreProperties>
</file>