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84F8-009B-43CD-B514-F6594BBA7900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4AA-D3A1-4613-AC31-F98552C9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91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84F8-009B-43CD-B514-F6594BBA7900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4AA-D3A1-4613-AC31-F98552C9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08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84F8-009B-43CD-B514-F6594BBA7900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4AA-D3A1-4613-AC31-F98552C9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85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84F8-009B-43CD-B514-F6594BBA7900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4AA-D3A1-4613-AC31-F98552C9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47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84F8-009B-43CD-B514-F6594BBA7900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4AA-D3A1-4613-AC31-F98552C9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11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84F8-009B-43CD-B514-F6594BBA7900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4AA-D3A1-4613-AC31-F98552C9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25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84F8-009B-43CD-B514-F6594BBA7900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4AA-D3A1-4613-AC31-F98552C9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31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84F8-009B-43CD-B514-F6594BBA7900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4AA-D3A1-4613-AC31-F98552C9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89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84F8-009B-43CD-B514-F6594BBA7900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4AA-D3A1-4613-AC31-F98552C9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01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84F8-009B-43CD-B514-F6594BBA7900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4AA-D3A1-4613-AC31-F98552C9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77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84F8-009B-43CD-B514-F6594BBA7900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E4AA-D3A1-4613-AC31-F98552C9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52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E84F8-009B-43CD-B514-F6594BBA7900}" type="datetimeFigureOut">
              <a:rPr lang="pt-BR" smtClean="0"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4E4AA-D3A1-4613-AC31-F98552C9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44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92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8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2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60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25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6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0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77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1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8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63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0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64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7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3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4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8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93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1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11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2021-03-30T13:04:30Z</dcterms:created>
  <dcterms:modified xsi:type="dcterms:W3CDTF">2021-03-30T13:20:58Z</dcterms:modified>
</cp:coreProperties>
</file>