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79DB-6060-494A-8DDB-2CE02807C1F1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CB9-0E32-4E0A-A820-0253569FA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06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79DB-6060-494A-8DDB-2CE02807C1F1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CB9-0E32-4E0A-A820-0253569FA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18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79DB-6060-494A-8DDB-2CE02807C1F1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CB9-0E32-4E0A-A820-0253569FA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19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79DB-6060-494A-8DDB-2CE02807C1F1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CB9-0E32-4E0A-A820-0253569FA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97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79DB-6060-494A-8DDB-2CE02807C1F1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CB9-0E32-4E0A-A820-0253569FA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22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79DB-6060-494A-8DDB-2CE02807C1F1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CB9-0E32-4E0A-A820-0253569FA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38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79DB-6060-494A-8DDB-2CE02807C1F1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CB9-0E32-4E0A-A820-0253569FA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47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79DB-6060-494A-8DDB-2CE02807C1F1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CB9-0E32-4E0A-A820-0253569FA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3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79DB-6060-494A-8DDB-2CE02807C1F1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CB9-0E32-4E0A-A820-0253569FA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1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79DB-6060-494A-8DDB-2CE02807C1F1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CB9-0E32-4E0A-A820-0253569FA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82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79DB-6060-494A-8DDB-2CE02807C1F1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CB9-0E32-4E0A-A820-0253569FA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85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79DB-6060-494A-8DDB-2CE02807C1F1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FECB9-0E32-4E0A-A820-0253569FA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27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3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0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4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4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3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96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42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5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20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9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52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2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09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8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9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1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4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32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4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36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2021-03-29T23:55:18Z</dcterms:created>
  <dcterms:modified xsi:type="dcterms:W3CDTF">2021-03-29T23:55:45Z</dcterms:modified>
</cp:coreProperties>
</file>