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97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46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1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27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3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6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7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6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846B-AE32-4BE4-A140-4E7B1ECDB37A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3488-0348-4D20-A831-354309D0D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4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6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6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4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6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2021-03-31T17:24:07Z</dcterms:created>
  <dcterms:modified xsi:type="dcterms:W3CDTF">2021-03-31T17:24:29Z</dcterms:modified>
</cp:coreProperties>
</file>