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85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0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0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7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52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3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74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80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07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3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7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DE26-F453-4E48-A59B-8988FEDB5536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5880-24A2-49A5-97C7-7DF5C8153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72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1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8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30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7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1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8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8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5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1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2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2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0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8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9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2021-03-22T15:21:31Z</dcterms:created>
  <dcterms:modified xsi:type="dcterms:W3CDTF">2021-04-06T20:51:35Z</dcterms:modified>
</cp:coreProperties>
</file>