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1AD3-41FE-4B7B-AEEA-F6FF0331DBBF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1B2-3A2D-4C85-BE23-976FE98FA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81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1AD3-41FE-4B7B-AEEA-F6FF0331DBBF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1B2-3A2D-4C85-BE23-976FE98FA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4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1AD3-41FE-4B7B-AEEA-F6FF0331DBBF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1B2-3A2D-4C85-BE23-976FE98FA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06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1AD3-41FE-4B7B-AEEA-F6FF0331DBBF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1B2-3A2D-4C85-BE23-976FE98FA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05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1AD3-41FE-4B7B-AEEA-F6FF0331DBBF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1B2-3A2D-4C85-BE23-976FE98FA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05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1AD3-41FE-4B7B-AEEA-F6FF0331DBBF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1B2-3A2D-4C85-BE23-976FE98FA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6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1AD3-41FE-4B7B-AEEA-F6FF0331DBBF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1B2-3A2D-4C85-BE23-976FE98FA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65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1AD3-41FE-4B7B-AEEA-F6FF0331DBBF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1B2-3A2D-4C85-BE23-976FE98FA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08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1AD3-41FE-4B7B-AEEA-F6FF0331DBBF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1B2-3A2D-4C85-BE23-976FE98FA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85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1AD3-41FE-4B7B-AEEA-F6FF0331DBBF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1B2-3A2D-4C85-BE23-976FE98FA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02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11AD3-41FE-4B7B-AEEA-F6FF0331DBBF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A1B2-3A2D-4C85-BE23-976FE98FA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87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11AD3-41FE-4B7B-AEEA-F6FF0331DBBF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BA1B2-3A2D-4C85-BE23-976FE98FA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01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07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5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85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18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4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94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51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63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88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64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1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67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26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3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03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85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50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09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78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7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86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05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54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58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34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63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60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9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25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9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651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2021-03-22T14:43:42Z</dcterms:created>
  <dcterms:modified xsi:type="dcterms:W3CDTF">2021-03-22T14:43:55Z</dcterms:modified>
</cp:coreProperties>
</file>