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169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3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20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45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23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67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06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1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21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71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61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DC61B-3FD8-4924-ACCA-4B1057D94FD6}" type="datetimeFigureOut">
              <a:rPr lang="pt-BR" smtClean="0"/>
              <a:t>22/03/2021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04FB-6876-4535-AD9B-8603F74DF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7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7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3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7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25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5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74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80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2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0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7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27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9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6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3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30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9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68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2021-03-22T13:52:46Z</dcterms:created>
  <dcterms:modified xsi:type="dcterms:W3CDTF">2021-03-22T13:52:57Z</dcterms:modified>
</cp:coreProperties>
</file>