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13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3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9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14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72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06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26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16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16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87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0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A25E-1CA1-45CA-9A69-22089F3B30F9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ED30-7247-47B2-B15D-3C20511E2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6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0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5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9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2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29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7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5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9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6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8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0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2021-03-29T21:48:55Z</dcterms:created>
  <dcterms:modified xsi:type="dcterms:W3CDTF">2021-03-29T21:49:15Z</dcterms:modified>
</cp:coreProperties>
</file>