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A6B6-BD0E-4314-921D-323D42B28B1F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BB80-B360-47E0-BB72-4A4E2E6D0F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8653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A6B6-BD0E-4314-921D-323D42B28B1F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BB80-B360-47E0-BB72-4A4E2E6D0F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9673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A6B6-BD0E-4314-921D-323D42B28B1F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BB80-B360-47E0-BB72-4A4E2E6D0F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001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A6B6-BD0E-4314-921D-323D42B28B1F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BB80-B360-47E0-BB72-4A4E2E6D0F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109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A6B6-BD0E-4314-921D-323D42B28B1F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BB80-B360-47E0-BB72-4A4E2E6D0F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3334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A6B6-BD0E-4314-921D-323D42B28B1F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BB80-B360-47E0-BB72-4A4E2E6D0F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2601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A6B6-BD0E-4314-921D-323D42B28B1F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BB80-B360-47E0-BB72-4A4E2E6D0F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2686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A6B6-BD0E-4314-921D-323D42B28B1F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BB80-B360-47E0-BB72-4A4E2E6D0F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11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A6B6-BD0E-4314-921D-323D42B28B1F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BB80-B360-47E0-BB72-4A4E2E6D0F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8574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A6B6-BD0E-4314-921D-323D42B28B1F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BB80-B360-47E0-BB72-4A4E2E6D0F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188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A6B6-BD0E-4314-921D-323D42B28B1F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BB80-B360-47E0-BB72-4A4E2E6D0F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3523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3A6B6-BD0E-4314-921D-323D42B28B1F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BBB80-B360-47E0-BB72-4A4E2E6D0F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823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92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71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16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66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64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96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52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08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36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94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56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51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12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82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0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13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14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30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63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24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846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2021-03-29T20:09:00Z</dcterms:created>
  <dcterms:modified xsi:type="dcterms:W3CDTF">2021-03-29T20:09:19Z</dcterms:modified>
</cp:coreProperties>
</file>