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22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66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90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5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667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81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0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795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41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107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42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DBEE-D8DD-4E38-A67A-4F14A2DA9130}" type="datetimeFigureOut">
              <a:rPr lang="pt-BR" smtClean="0"/>
              <a:t>06/04/2021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EF1FC-DF57-4BFD-9519-6DEFB3DC58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572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64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5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3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3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6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97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95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4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9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4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6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93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8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96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6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4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7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88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48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96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2021-03-31T16:51:00Z</dcterms:created>
  <dcterms:modified xsi:type="dcterms:W3CDTF">2021-04-06T20:42:12Z</dcterms:modified>
</cp:coreProperties>
</file>