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DFE5-6E08-49B6-B7A6-33091C5C01D0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43FC-5DF5-4460-BB66-2FD337354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8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DFE5-6E08-49B6-B7A6-33091C5C01D0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43FC-5DF5-4460-BB66-2FD337354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53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DFE5-6E08-49B6-B7A6-33091C5C01D0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43FC-5DF5-4460-BB66-2FD337354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72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DFE5-6E08-49B6-B7A6-33091C5C01D0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43FC-5DF5-4460-BB66-2FD337354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862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DFE5-6E08-49B6-B7A6-33091C5C01D0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43FC-5DF5-4460-BB66-2FD337354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97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DFE5-6E08-49B6-B7A6-33091C5C01D0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43FC-5DF5-4460-BB66-2FD337354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11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DFE5-6E08-49B6-B7A6-33091C5C01D0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43FC-5DF5-4460-BB66-2FD337354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68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DFE5-6E08-49B6-B7A6-33091C5C01D0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43FC-5DF5-4460-BB66-2FD337354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69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DFE5-6E08-49B6-B7A6-33091C5C01D0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43FC-5DF5-4460-BB66-2FD337354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51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DFE5-6E08-49B6-B7A6-33091C5C01D0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43FC-5DF5-4460-BB66-2FD337354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57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DFE5-6E08-49B6-B7A6-33091C5C01D0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43FC-5DF5-4460-BB66-2FD337354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39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2DFE5-6E08-49B6-B7A6-33091C5C01D0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643FC-5DF5-4460-BB66-2FD337354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7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23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95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97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06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5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75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7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96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45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24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9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64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88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89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2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1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79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65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76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28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55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9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16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20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20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46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93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44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69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5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5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5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7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7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867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2021-02-09T17:14:55Z</dcterms:created>
  <dcterms:modified xsi:type="dcterms:W3CDTF">2021-02-09T17:15:13Z</dcterms:modified>
</cp:coreProperties>
</file>