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B39B-E23B-48F2-9B36-EBC53DFC72AE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B294-1882-4430-B63F-815077289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64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B39B-E23B-48F2-9B36-EBC53DFC72AE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B294-1882-4430-B63F-815077289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9131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B39B-E23B-48F2-9B36-EBC53DFC72AE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B294-1882-4430-B63F-815077289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8315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B39B-E23B-48F2-9B36-EBC53DFC72AE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B294-1882-4430-B63F-815077289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6890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B39B-E23B-48F2-9B36-EBC53DFC72AE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B294-1882-4430-B63F-815077289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8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B39B-E23B-48F2-9B36-EBC53DFC72AE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B294-1882-4430-B63F-815077289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4995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B39B-E23B-48F2-9B36-EBC53DFC72AE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B294-1882-4430-B63F-815077289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665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B39B-E23B-48F2-9B36-EBC53DFC72AE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B294-1882-4430-B63F-815077289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3065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B39B-E23B-48F2-9B36-EBC53DFC72AE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B294-1882-4430-B63F-815077289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747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B39B-E23B-48F2-9B36-EBC53DFC72AE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B294-1882-4430-B63F-815077289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050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BB39B-E23B-48F2-9B36-EBC53DFC72AE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4B294-1882-4430-B63F-815077289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307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BB39B-E23B-48F2-9B36-EBC53DFC72AE}" type="datetimeFigureOut">
              <a:rPr lang="pt-BR" smtClean="0"/>
              <a:t>09/02/2021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4B294-1882-4430-B63F-8150772899A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861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24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505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00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0849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34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68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557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7794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480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639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4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23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365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6949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786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3198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59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7733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1689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33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704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566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9603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946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191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3209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63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729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229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20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46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9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35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42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1360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5283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Greyci Kelly</dc:creator>
  <cp:lastModifiedBy>Greyci Kelly</cp:lastModifiedBy>
  <cp:revision>1</cp:revision>
  <dcterms:created xsi:type="dcterms:W3CDTF">2021-02-09T15:45:20Z</dcterms:created>
  <dcterms:modified xsi:type="dcterms:W3CDTF">2021-02-09T15:45:42Z</dcterms:modified>
</cp:coreProperties>
</file>