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47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3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49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07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51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30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73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79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06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64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19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8594-58D6-4CB4-8FBC-E522C514C077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4D6B-9352-4440-ABFE-23E359177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9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3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8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61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76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2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6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2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8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46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9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2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1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6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5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8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10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2021-02-09T15:11:40Z</dcterms:created>
  <dcterms:modified xsi:type="dcterms:W3CDTF">2021-02-09T15:11:58Z</dcterms:modified>
</cp:coreProperties>
</file>