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96FA-932E-49B0-ABCF-FFB4E1BB9986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43-8296-453B-BD75-FC638C166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2561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96FA-932E-49B0-ABCF-FFB4E1BB9986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43-8296-453B-BD75-FC638C166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481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96FA-932E-49B0-ABCF-FFB4E1BB9986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43-8296-453B-BD75-FC638C166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3448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96FA-932E-49B0-ABCF-FFB4E1BB9986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43-8296-453B-BD75-FC638C166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698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96FA-932E-49B0-ABCF-FFB4E1BB9986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43-8296-453B-BD75-FC638C166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932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96FA-932E-49B0-ABCF-FFB4E1BB9986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43-8296-453B-BD75-FC638C166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027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96FA-932E-49B0-ABCF-FFB4E1BB9986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43-8296-453B-BD75-FC638C166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4522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96FA-932E-49B0-ABCF-FFB4E1BB9986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43-8296-453B-BD75-FC638C166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2110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96FA-932E-49B0-ABCF-FFB4E1BB9986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43-8296-453B-BD75-FC638C166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2108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96FA-932E-49B0-ABCF-FFB4E1BB9986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43-8296-453B-BD75-FC638C166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5565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9D96FA-932E-49B0-ABCF-FFB4E1BB9986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4BC43-8296-453B-BD75-FC638C166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727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D96FA-932E-49B0-ABCF-FFB4E1BB9986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4BC43-8296-453B-BD75-FC638C166F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5249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6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8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65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6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426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681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39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53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12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24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733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142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797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7025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055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04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3007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34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541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885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320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2021-02-09T14:35:07Z</dcterms:created>
  <dcterms:modified xsi:type="dcterms:W3CDTF">2021-02-09T14:35:20Z</dcterms:modified>
</cp:coreProperties>
</file>