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6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90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9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89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34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61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02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7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17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C5B47-1383-4ABB-AA1A-20511D8D5AFD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35166-B1D0-456C-A95D-CE731D20F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1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9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6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0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6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2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6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5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9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9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4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70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2021-02-09T14:01:42Z</dcterms:created>
  <dcterms:modified xsi:type="dcterms:W3CDTF">2021-02-09T14:02:00Z</dcterms:modified>
</cp:coreProperties>
</file>