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9708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5431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937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73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71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954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847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60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1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34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04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9DA9-9794-4029-88A9-0ED5FA84C431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838A-E2A7-43FB-B2E7-FF24B21F2E5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48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6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0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9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3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4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7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0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05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05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5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8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198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13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99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4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32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7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2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1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82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57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2021-02-09T13:38:01Z</dcterms:created>
  <dcterms:modified xsi:type="dcterms:W3CDTF">2021-02-09T13:38:14Z</dcterms:modified>
</cp:coreProperties>
</file>