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B074-EC4D-459B-8A7E-BB2059F7739A}" type="datetimeFigureOut">
              <a:rPr lang="pt-BR" smtClean="0"/>
              <a:t>19/03/2021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66DD-3EE9-40D3-B6E0-BCA6B0226A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047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B074-EC4D-459B-8A7E-BB2059F7739A}" type="datetimeFigureOut">
              <a:rPr lang="pt-BR" smtClean="0"/>
              <a:t>19/03/2021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66DD-3EE9-40D3-B6E0-BCA6B0226A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39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B074-EC4D-459B-8A7E-BB2059F7739A}" type="datetimeFigureOut">
              <a:rPr lang="pt-BR" smtClean="0"/>
              <a:t>19/03/2021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66DD-3EE9-40D3-B6E0-BCA6B0226A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124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B074-EC4D-459B-8A7E-BB2059F7739A}" type="datetimeFigureOut">
              <a:rPr lang="pt-BR" smtClean="0"/>
              <a:t>19/03/2021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66DD-3EE9-40D3-B6E0-BCA6B0226A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63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B074-EC4D-459B-8A7E-BB2059F7739A}" type="datetimeFigureOut">
              <a:rPr lang="pt-BR" smtClean="0"/>
              <a:t>19/03/2021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66DD-3EE9-40D3-B6E0-BCA6B0226A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280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B074-EC4D-459B-8A7E-BB2059F7739A}" type="datetimeFigureOut">
              <a:rPr lang="pt-BR" smtClean="0"/>
              <a:t>19/03/2021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66DD-3EE9-40D3-B6E0-BCA6B0226A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216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B074-EC4D-459B-8A7E-BB2059F7739A}" type="datetimeFigureOut">
              <a:rPr lang="pt-BR" smtClean="0"/>
              <a:t>19/03/2021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66DD-3EE9-40D3-B6E0-BCA6B0226A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542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B074-EC4D-459B-8A7E-BB2059F7739A}" type="datetimeFigureOut">
              <a:rPr lang="pt-BR" smtClean="0"/>
              <a:t>19/03/2021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66DD-3EE9-40D3-B6E0-BCA6B0226A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061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B074-EC4D-459B-8A7E-BB2059F7739A}" type="datetimeFigureOut">
              <a:rPr lang="pt-BR" smtClean="0"/>
              <a:t>19/03/2021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66DD-3EE9-40D3-B6E0-BCA6B0226A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533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B074-EC4D-459B-8A7E-BB2059F7739A}" type="datetimeFigureOut">
              <a:rPr lang="pt-BR" smtClean="0"/>
              <a:t>19/03/2021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66DD-3EE9-40D3-B6E0-BCA6B0226A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432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B074-EC4D-459B-8A7E-BB2059F7739A}" type="datetimeFigureOut">
              <a:rPr lang="pt-BR" smtClean="0"/>
              <a:t>19/03/2021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66DD-3EE9-40D3-B6E0-BCA6B0226A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287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EB074-EC4D-459B-8A7E-BB2059F7739A}" type="datetimeFigureOut">
              <a:rPr lang="pt-BR" smtClean="0"/>
              <a:t>19/03/2021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966DD-3EE9-40D3-B6E0-BCA6B0226A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80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55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70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33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05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57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64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42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88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79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43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22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60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91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93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06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50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99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8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48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87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8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87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00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225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442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612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688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641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29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33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19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19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92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54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057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2021-03-19T19:59:15Z</dcterms:created>
  <dcterms:modified xsi:type="dcterms:W3CDTF">2021-03-19T19:59:37Z</dcterms:modified>
</cp:coreProperties>
</file>