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A365-4A4C-4F68-A920-F0995B7C5B71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6A8-F5C1-40C4-892F-9308A5B3D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50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A365-4A4C-4F68-A920-F0995B7C5B71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6A8-F5C1-40C4-892F-9308A5B3D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75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A365-4A4C-4F68-A920-F0995B7C5B71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6A8-F5C1-40C4-892F-9308A5B3D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1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A365-4A4C-4F68-A920-F0995B7C5B71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6A8-F5C1-40C4-892F-9308A5B3D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4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A365-4A4C-4F68-A920-F0995B7C5B71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6A8-F5C1-40C4-892F-9308A5B3D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35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A365-4A4C-4F68-A920-F0995B7C5B71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6A8-F5C1-40C4-892F-9308A5B3D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92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A365-4A4C-4F68-A920-F0995B7C5B71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6A8-F5C1-40C4-892F-9308A5B3D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69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A365-4A4C-4F68-A920-F0995B7C5B71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6A8-F5C1-40C4-892F-9308A5B3D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18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A365-4A4C-4F68-A920-F0995B7C5B71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6A8-F5C1-40C4-892F-9308A5B3D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91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A365-4A4C-4F68-A920-F0995B7C5B71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6A8-F5C1-40C4-892F-9308A5B3D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94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A365-4A4C-4F68-A920-F0995B7C5B71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6A8-F5C1-40C4-892F-9308A5B3D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55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A365-4A4C-4F68-A920-F0995B7C5B71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6A8-F5C1-40C4-892F-9308A5B3D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66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18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93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4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6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17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4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77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81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30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7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84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5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06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31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6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0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89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75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40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10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7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19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61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45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75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30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22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81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8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3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0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6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6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1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60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2021-03-19T19:36:58Z</dcterms:created>
  <dcterms:modified xsi:type="dcterms:W3CDTF">2021-04-01T12:46:47Z</dcterms:modified>
</cp:coreProperties>
</file>