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3BC-9211-4F9E-BAA6-13D7EC50EA6E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5ED5-310B-436F-9057-5B409DC5C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83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3BC-9211-4F9E-BAA6-13D7EC50EA6E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5ED5-310B-436F-9057-5B409DC5C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49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3BC-9211-4F9E-BAA6-13D7EC50EA6E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5ED5-310B-436F-9057-5B409DC5C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13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3BC-9211-4F9E-BAA6-13D7EC50EA6E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5ED5-310B-436F-9057-5B409DC5C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80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3BC-9211-4F9E-BAA6-13D7EC50EA6E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5ED5-310B-436F-9057-5B409DC5C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5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3BC-9211-4F9E-BAA6-13D7EC50EA6E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5ED5-310B-436F-9057-5B409DC5C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43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3BC-9211-4F9E-BAA6-13D7EC50EA6E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5ED5-310B-436F-9057-5B409DC5C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54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3BC-9211-4F9E-BAA6-13D7EC50EA6E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5ED5-310B-436F-9057-5B409DC5C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11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3BC-9211-4F9E-BAA6-13D7EC50EA6E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5ED5-310B-436F-9057-5B409DC5C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06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3BC-9211-4F9E-BAA6-13D7EC50EA6E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5ED5-310B-436F-9057-5B409DC5C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04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3BC-9211-4F9E-BAA6-13D7EC50EA6E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5ED5-310B-436F-9057-5B409DC5C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82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0F3BC-9211-4F9E-BAA6-13D7EC50EA6E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95ED5-310B-436F-9057-5B409DC5C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71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4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46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6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7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9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16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63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31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91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4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0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0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5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7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0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207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2021-03-19T19:14:22Z</dcterms:created>
  <dcterms:modified xsi:type="dcterms:W3CDTF">2021-04-01T12:42:21Z</dcterms:modified>
</cp:coreProperties>
</file>