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37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20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7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0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51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53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7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7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8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22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3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D0F84-6B78-4559-A4F7-E82AA3B1903B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FEE72-A33F-4A4A-9FD2-06FBA590F5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2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4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9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1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65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07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0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40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69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3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37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6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9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9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1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7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9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2021-03-29T19:11:50Z</dcterms:created>
  <dcterms:modified xsi:type="dcterms:W3CDTF">2021-03-29T19:19:47Z</dcterms:modified>
</cp:coreProperties>
</file>