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D504-1E53-4A41-9C8A-860B3E003F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4A0-C268-4BF1-B034-473D1A98B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13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D504-1E53-4A41-9C8A-860B3E003F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4A0-C268-4BF1-B034-473D1A98B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2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D504-1E53-4A41-9C8A-860B3E003F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4A0-C268-4BF1-B034-473D1A98B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247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D504-1E53-4A41-9C8A-860B3E003F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4A0-C268-4BF1-B034-473D1A98B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33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D504-1E53-4A41-9C8A-860B3E003F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4A0-C268-4BF1-B034-473D1A98B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01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D504-1E53-4A41-9C8A-860B3E003F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4A0-C268-4BF1-B034-473D1A98B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87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D504-1E53-4A41-9C8A-860B3E003F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4A0-C268-4BF1-B034-473D1A98B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30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D504-1E53-4A41-9C8A-860B3E003F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4A0-C268-4BF1-B034-473D1A98B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2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D504-1E53-4A41-9C8A-860B3E003F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4A0-C268-4BF1-B034-473D1A98B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47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D504-1E53-4A41-9C8A-860B3E003F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4A0-C268-4BF1-B034-473D1A98B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D504-1E53-4A41-9C8A-860B3E003F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54A0-C268-4BF1-B034-473D1A98B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614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BD504-1E53-4A41-9C8A-860B3E003FF2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654A0-C268-4BF1-B034-473D1A98BD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03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0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3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3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8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5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2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25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3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59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3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1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6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0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8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4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2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8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99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2021-03-29T18:10:21Z</dcterms:created>
  <dcterms:modified xsi:type="dcterms:W3CDTF">2021-03-29T18:10:44Z</dcterms:modified>
</cp:coreProperties>
</file>