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82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45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56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83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9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8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16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24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53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74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49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7C82-50F7-4DA9-814C-091E118DEC6E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5529-81FA-4E9F-85A0-5E7007979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86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5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2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4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6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48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8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7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29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3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2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4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0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0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2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79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2021-03-30T18:13:25Z</dcterms:created>
  <dcterms:modified xsi:type="dcterms:W3CDTF">2021-03-30T18:13:43Z</dcterms:modified>
</cp:coreProperties>
</file>