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30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7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2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499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36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30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92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91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059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28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31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78A26-6726-42C5-BEC9-067A119E4753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CD8A-EC67-419F-AFC8-6BC482E70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87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81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26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07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7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82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73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0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5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84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72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09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08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008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5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96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54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3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8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138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3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37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3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51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76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096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9" y="1"/>
            <a:ext cx="1225296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14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05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1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2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117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2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48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679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2021-03-19T18:30:42Z</dcterms:created>
  <dcterms:modified xsi:type="dcterms:W3CDTF">2021-03-31T18:33:35Z</dcterms:modified>
</cp:coreProperties>
</file>