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FA9-249B-4E4A-BAF8-32A1328A4BAE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8A1-4965-4235-ABFA-31828748F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76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FA9-249B-4E4A-BAF8-32A1328A4BAE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8A1-4965-4235-ABFA-31828748F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9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FA9-249B-4E4A-BAF8-32A1328A4BAE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8A1-4965-4235-ABFA-31828748F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8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FA9-249B-4E4A-BAF8-32A1328A4BAE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8A1-4965-4235-ABFA-31828748F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34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FA9-249B-4E4A-BAF8-32A1328A4BAE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8A1-4965-4235-ABFA-31828748F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7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FA9-249B-4E4A-BAF8-32A1328A4BAE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8A1-4965-4235-ABFA-31828748F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7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FA9-249B-4E4A-BAF8-32A1328A4BAE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8A1-4965-4235-ABFA-31828748F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68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FA9-249B-4E4A-BAF8-32A1328A4BAE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8A1-4965-4235-ABFA-31828748F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54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FA9-249B-4E4A-BAF8-32A1328A4BAE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8A1-4965-4235-ABFA-31828748F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43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FA9-249B-4E4A-BAF8-32A1328A4BAE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8A1-4965-4235-ABFA-31828748F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3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FA9-249B-4E4A-BAF8-32A1328A4BAE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8A1-4965-4235-ABFA-31828748F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7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5FA9-249B-4E4A-BAF8-32A1328A4BAE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678A1-4965-4235-ABFA-31828748F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5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7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7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9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8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0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25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9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1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1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64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53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2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27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71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9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13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43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68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02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7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33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4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38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65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50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2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0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8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2021-03-19T18:06:27Z</dcterms:created>
  <dcterms:modified xsi:type="dcterms:W3CDTF">2021-03-31T18:11:28Z</dcterms:modified>
</cp:coreProperties>
</file>