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8DCF1-88B8-4475-AE26-AAE3F3884F88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78E9-25AB-421A-9C3F-3FD9F388BD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0740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8DCF1-88B8-4475-AE26-AAE3F3884F88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78E9-25AB-421A-9C3F-3FD9F388BD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9092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8DCF1-88B8-4475-AE26-AAE3F3884F88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78E9-25AB-421A-9C3F-3FD9F388BD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5400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8DCF1-88B8-4475-AE26-AAE3F3884F88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78E9-25AB-421A-9C3F-3FD9F388BD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510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8DCF1-88B8-4475-AE26-AAE3F3884F88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78E9-25AB-421A-9C3F-3FD9F388BD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589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8DCF1-88B8-4475-AE26-AAE3F3884F88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78E9-25AB-421A-9C3F-3FD9F388BD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509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8DCF1-88B8-4475-AE26-AAE3F3884F88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78E9-25AB-421A-9C3F-3FD9F388BD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5116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8DCF1-88B8-4475-AE26-AAE3F3884F88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78E9-25AB-421A-9C3F-3FD9F388BD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5215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8DCF1-88B8-4475-AE26-AAE3F3884F88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78E9-25AB-421A-9C3F-3FD9F388BD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8973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8DCF1-88B8-4475-AE26-AAE3F3884F88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78E9-25AB-421A-9C3F-3FD9F388BD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3717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8DCF1-88B8-4475-AE26-AAE3F3884F88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D78E9-25AB-421A-9C3F-3FD9F388BD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9334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8DCF1-88B8-4475-AE26-AAE3F3884F88}" type="datetimeFigureOut">
              <a:rPr lang="pt-BR" smtClean="0"/>
              <a:t>31/03/2021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D78E9-25AB-421A-9C3F-3FD9F388BD5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1019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15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51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275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09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282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25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551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76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462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07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16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193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8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337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088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05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42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373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726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3</cp:revision>
  <dcterms:created xsi:type="dcterms:W3CDTF">2021-03-19T17:41:01Z</dcterms:created>
  <dcterms:modified xsi:type="dcterms:W3CDTF">2021-03-31T18:04:28Z</dcterms:modified>
</cp:coreProperties>
</file>