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EF4-5E77-4088-B328-D7EEEE371EB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4DA7-C660-40EF-85C2-73DA9FC0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20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EF4-5E77-4088-B328-D7EEEE371EB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4DA7-C660-40EF-85C2-73DA9FC0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59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EF4-5E77-4088-B328-D7EEEE371EB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4DA7-C660-40EF-85C2-73DA9FC0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56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EF4-5E77-4088-B328-D7EEEE371EB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4DA7-C660-40EF-85C2-73DA9FC0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51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EF4-5E77-4088-B328-D7EEEE371EB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4DA7-C660-40EF-85C2-73DA9FC0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88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EF4-5E77-4088-B328-D7EEEE371EB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4DA7-C660-40EF-85C2-73DA9FC0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06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EF4-5E77-4088-B328-D7EEEE371EB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4DA7-C660-40EF-85C2-73DA9FC0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80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EF4-5E77-4088-B328-D7EEEE371EB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4DA7-C660-40EF-85C2-73DA9FC0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0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EF4-5E77-4088-B328-D7EEEE371EB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4DA7-C660-40EF-85C2-73DA9FC0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9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EF4-5E77-4088-B328-D7EEEE371EB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4DA7-C660-40EF-85C2-73DA9FC0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89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EF4-5E77-4088-B328-D7EEEE371EB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4DA7-C660-40EF-85C2-73DA9FC0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14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5EF4-5E77-4088-B328-D7EEEE371EB0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4DA7-C660-40EF-85C2-73DA9FC0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50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7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4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0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9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1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6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3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27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0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54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3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52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54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75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6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2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7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7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7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73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7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2021-03-29T17:07:13Z</dcterms:created>
  <dcterms:modified xsi:type="dcterms:W3CDTF">2021-03-29T17:07:30Z</dcterms:modified>
</cp:coreProperties>
</file>