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7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55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92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21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31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05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87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4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3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DEC9-4940-4834-9D30-AD93A486B54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E1E6-CA5D-4356-807B-26FF5A3E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8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3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2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7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2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67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0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6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9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2021-03-29T15:40:31Z</dcterms:created>
  <dcterms:modified xsi:type="dcterms:W3CDTF">2021-03-29T15:40:52Z</dcterms:modified>
</cp:coreProperties>
</file>