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372A-7C2B-475C-A459-F562649D3CE1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89F6-5BEC-4504-8C71-F8C744A91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28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372A-7C2B-475C-A459-F562649D3CE1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89F6-5BEC-4504-8C71-F8C744A91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540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372A-7C2B-475C-A459-F562649D3CE1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89F6-5BEC-4504-8C71-F8C744A91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51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372A-7C2B-475C-A459-F562649D3CE1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89F6-5BEC-4504-8C71-F8C744A91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49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372A-7C2B-475C-A459-F562649D3CE1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89F6-5BEC-4504-8C71-F8C744A91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38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372A-7C2B-475C-A459-F562649D3CE1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89F6-5BEC-4504-8C71-F8C744A91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55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372A-7C2B-475C-A459-F562649D3CE1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89F6-5BEC-4504-8C71-F8C744A91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66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372A-7C2B-475C-A459-F562649D3CE1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89F6-5BEC-4504-8C71-F8C744A91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08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372A-7C2B-475C-A459-F562649D3CE1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89F6-5BEC-4504-8C71-F8C744A91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86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372A-7C2B-475C-A459-F562649D3CE1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89F6-5BEC-4504-8C71-F8C744A91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12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372A-7C2B-475C-A459-F562649D3CE1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89F6-5BEC-4504-8C71-F8C744A91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62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C372A-7C2B-475C-A459-F562649D3CE1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889F6-5BEC-4504-8C71-F8C744A91F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28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95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49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14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86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56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00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97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02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50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69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28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66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58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4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1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62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5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7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02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8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499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2021-03-30T13:35:50Z</dcterms:created>
  <dcterms:modified xsi:type="dcterms:W3CDTF">2021-03-31T17:46:12Z</dcterms:modified>
</cp:coreProperties>
</file>