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6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416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36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05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64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7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3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48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362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89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4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CDD9-E6BB-44E6-9C93-65630EB4A2CF}" type="datetimeFigureOut">
              <a:rPr lang="pt-BR" smtClean="0"/>
              <a:t>26/03/2021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07646-C458-4F74-8A65-ECA154EAC00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87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9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9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7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23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05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5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20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4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16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28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3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0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6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92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2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09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8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0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4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17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44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5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78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7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6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4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5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0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9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2021-03-08T21:03:04Z</dcterms:created>
  <dcterms:modified xsi:type="dcterms:W3CDTF">2021-03-26T17:27:36Z</dcterms:modified>
</cp:coreProperties>
</file>