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691-ED6E-434C-A610-63D9DA5AA6D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CD32-70B3-4ABF-B43E-1EB882CA9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81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691-ED6E-434C-A610-63D9DA5AA6D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CD32-70B3-4ABF-B43E-1EB882CA9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10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691-ED6E-434C-A610-63D9DA5AA6D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CD32-70B3-4ABF-B43E-1EB882CA9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81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691-ED6E-434C-A610-63D9DA5AA6D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CD32-70B3-4ABF-B43E-1EB882CA9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6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691-ED6E-434C-A610-63D9DA5AA6D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CD32-70B3-4ABF-B43E-1EB882CA9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2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691-ED6E-434C-A610-63D9DA5AA6D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CD32-70B3-4ABF-B43E-1EB882CA9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93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691-ED6E-434C-A610-63D9DA5AA6D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CD32-70B3-4ABF-B43E-1EB882CA9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88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691-ED6E-434C-A610-63D9DA5AA6D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CD32-70B3-4ABF-B43E-1EB882CA9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85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691-ED6E-434C-A610-63D9DA5AA6D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CD32-70B3-4ABF-B43E-1EB882CA9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20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691-ED6E-434C-A610-63D9DA5AA6D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CD32-70B3-4ABF-B43E-1EB882CA9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20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691-ED6E-434C-A610-63D9DA5AA6D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CD32-70B3-4ABF-B43E-1EB882CA9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02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F691-ED6E-434C-A610-63D9DA5AA6D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CD32-70B3-4ABF-B43E-1EB882CA9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42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3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1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7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60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9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01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83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21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2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1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26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49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02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67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59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9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39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82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97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5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3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35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22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6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22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28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59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13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6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3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8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9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5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81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2021-03-08T20:30:16Z</dcterms:created>
  <dcterms:modified xsi:type="dcterms:W3CDTF">2021-03-08T20:30:27Z</dcterms:modified>
</cp:coreProperties>
</file>