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8515-1BA4-4A02-9E91-EAD8B71B3AC9}" type="datetimeFigureOut">
              <a:rPr lang="pt-BR" smtClean="0"/>
              <a:t>08/03/2021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7130-61B3-4F24-ADE2-8E51BA4F79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749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8515-1BA4-4A02-9E91-EAD8B71B3AC9}" type="datetimeFigureOut">
              <a:rPr lang="pt-BR" smtClean="0"/>
              <a:t>08/03/2021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7130-61B3-4F24-ADE2-8E51BA4F79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428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8515-1BA4-4A02-9E91-EAD8B71B3AC9}" type="datetimeFigureOut">
              <a:rPr lang="pt-BR" smtClean="0"/>
              <a:t>08/03/2021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7130-61B3-4F24-ADE2-8E51BA4F79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841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8515-1BA4-4A02-9E91-EAD8B71B3AC9}" type="datetimeFigureOut">
              <a:rPr lang="pt-BR" smtClean="0"/>
              <a:t>08/03/2021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7130-61B3-4F24-ADE2-8E51BA4F79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431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8515-1BA4-4A02-9E91-EAD8B71B3AC9}" type="datetimeFigureOut">
              <a:rPr lang="pt-BR" smtClean="0"/>
              <a:t>08/03/2021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7130-61B3-4F24-ADE2-8E51BA4F79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527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8515-1BA4-4A02-9E91-EAD8B71B3AC9}" type="datetimeFigureOut">
              <a:rPr lang="pt-BR" smtClean="0"/>
              <a:t>08/03/2021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7130-61B3-4F24-ADE2-8E51BA4F79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775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8515-1BA4-4A02-9E91-EAD8B71B3AC9}" type="datetimeFigureOut">
              <a:rPr lang="pt-BR" smtClean="0"/>
              <a:t>08/03/2021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7130-61B3-4F24-ADE2-8E51BA4F79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434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8515-1BA4-4A02-9E91-EAD8B71B3AC9}" type="datetimeFigureOut">
              <a:rPr lang="pt-BR" smtClean="0"/>
              <a:t>08/03/2021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7130-61B3-4F24-ADE2-8E51BA4F79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727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8515-1BA4-4A02-9E91-EAD8B71B3AC9}" type="datetimeFigureOut">
              <a:rPr lang="pt-BR" smtClean="0"/>
              <a:t>08/03/2021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7130-61B3-4F24-ADE2-8E51BA4F79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72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8515-1BA4-4A02-9E91-EAD8B71B3AC9}" type="datetimeFigureOut">
              <a:rPr lang="pt-BR" smtClean="0"/>
              <a:t>08/03/2021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7130-61B3-4F24-ADE2-8E51BA4F79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833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8515-1BA4-4A02-9E91-EAD8B71B3AC9}" type="datetimeFigureOut">
              <a:rPr lang="pt-BR" smtClean="0"/>
              <a:t>08/03/2021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7130-61B3-4F24-ADE2-8E51BA4F79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323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F8515-1BA4-4A02-9E91-EAD8B71B3AC9}" type="datetimeFigureOut">
              <a:rPr lang="pt-BR" smtClean="0"/>
              <a:t>08/03/2021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77130-61B3-4F24-ADE2-8E51BA4F79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531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22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8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11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41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05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86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51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09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20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9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2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5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5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1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4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2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900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2021-03-08T19:50:48Z</dcterms:created>
  <dcterms:modified xsi:type="dcterms:W3CDTF">2021-03-08T19:51:00Z</dcterms:modified>
</cp:coreProperties>
</file>