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9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100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02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352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351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52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4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39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767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10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993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6DB4-BE9C-4689-B9FB-20F2162A5AC0}" type="datetimeFigureOut">
              <a:rPr lang="pt-BR" smtClean="0"/>
              <a:t>10/03/2021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A9E99-9E66-469E-89EF-4EC07025CB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65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0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49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404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728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8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6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3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24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07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01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9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5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4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9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81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52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657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2021-03-10T18:45:00Z</dcterms:created>
  <dcterms:modified xsi:type="dcterms:W3CDTF">2021-03-10T18:45:29Z</dcterms:modified>
</cp:coreProperties>
</file>