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03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07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4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7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02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6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60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2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41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87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4503-C2E5-4971-B3BE-188BFA95DADC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7CB7F-1A0A-489C-988B-681D04A8C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45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4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7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6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1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3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5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2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0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1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2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7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1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6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7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4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2021-03-10T18:15:30Z</dcterms:created>
  <dcterms:modified xsi:type="dcterms:W3CDTF">2021-03-10T18:16:36Z</dcterms:modified>
</cp:coreProperties>
</file>