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AC16-9E2A-4A1F-9715-19C721833F8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F856-9CA6-4BB2-A481-79874762C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0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AC16-9E2A-4A1F-9715-19C721833F8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F856-9CA6-4BB2-A481-79874762C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8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AC16-9E2A-4A1F-9715-19C721833F8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F856-9CA6-4BB2-A481-79874762C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42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AC16-9E2A-4A1F-9715-19C721833F8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F856-9CA6-4BB2-A481-79874762C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52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AC16-9E2A-4A1F-9715-19C721833F8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F856-9CA6-4BB2-A481-79874762C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02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AC16-9E2A-4A1F-9715-19C721833F8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F856-9CA6-4BB2-A481-79874762C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66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AC16-9E2A-4A1F-9715-19C721833F8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F856-9CA6-4BB2-A481-79874762C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71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AC16-9E2A-4A1F-9715-19C721833F8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F856-9CA6-4BB2-A481-79874762C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56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AC16-9E2A-4A1F-9715-19C721833F8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F856-9CA6-4BB2-A481-79874762C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02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AC16-9E2A-4A1F-9715-19C721833F8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F856-9CA6-4BB2-A481-79874762C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1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AC16-9E2A-4A1F-9715-19C721833F8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F856-9CA6-4BB2-A481-79874762C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58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7AC16-9E2A-4A1F-9715-19C721833F8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F856-9CA6-4BB2-A481-79874762C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03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4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59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5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5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50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69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0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91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0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16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95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2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5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3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0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0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0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35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2021-03-15T15:27:08Z</dcterms:created>
  <dcterms:modified xsi:type="dcterms:W3CDTF">2021-03-26T17:18:43Z</dcterms:modified>
</cp:coreProperties>
</file>