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7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3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2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88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85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8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45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27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2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11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5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CA8C-6D77-419B-A58D-C36C3EC741B0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CBA8-1082-477E-A999-0BCA493A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81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9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6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6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3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1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3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04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73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9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1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2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1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1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6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7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2021-03-08T19:30:08Z</dcterms:created>
  <dcterms:modified xsi:type="dcterms:W3CDTF">2021-03-08T19:30:25Z</dcterms:modified>
</cp:coreProperties>
</file>