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5FCB-408D-40A9-A748-0B2437BD5B37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77E9-A6F0-4D5D-BA3F-6412EA67F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57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5FCB-408D-40A9-A748-0B2437BD5B37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77E9-A6F0-4D5D-BA3F-6412EA67F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27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5FCB-408D-40A9-A748-0B2437BD5B37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77E9-A6F0-4D5D-BA3F-6412EA67F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0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5FCB-408D-40A9-A748-0B2437BD5B37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77E9-A6F0-4D5D-BA3F-6412EA67F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82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5FCB-408D-40A9-A748-0B2437BD5B37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77E9-A6F0-4D5D-BA3F-6412EA67F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1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5FCB-408D-40A9-A748-0B2437BD5B37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77E9-A6F0-4D5D-BA3F-6412EA67F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86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5FCB-408D-40A9-A748-0B2437BD5B37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77E9-A6F0-4D5D-BA3F-6412EA67F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54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5FCB-408D-40A9-A748-0B2437BD5B37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77E9-A6F0-4D5D-BA3F-6412EA67F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71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5FCB-408D-40A9-A748-0B2437BD5B37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77E9-A6F0-4D5D-BA3F-6412EA67F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75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5FCB-408D-40A9-A748-0B2437BD5B37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77E9-A6F0-4D5D-BA3F-6412EA67F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39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5FCB-408D-40A9-A748-0B2437BD5B37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77E9-A6F0-4D5D-BA3F-6412EA67F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76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E5FCB-408D-40A9-A748-0B2437BD5B37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077E9-A6F0-4D5D-BA3F-6412EA67F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06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1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1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47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15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01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6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51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40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4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6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05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99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83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11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35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93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26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97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85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32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01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14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05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50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69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57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55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32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9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2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7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6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5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006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2021-03-08T18:51:15Z</dcterms:created>
  <dcterms:modified xsi:type="dcterms:W3CDTF">2021-03-23T01:20:14Z</dcterms:modified>
</cp:coreProperties>
</file>