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446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20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02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48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42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35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61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7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44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65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76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4C87-6A02-4AB8-972E-F665D976BBBE}" type="datetimeFigureOut">
              <a:rPr lang="pt-BR" smtClean="0"/>
              <a:t>08/03/2021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ADA4-DAE9-4940-8BDC-1AD527AEB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35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0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7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80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3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9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18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7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0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6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0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6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6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26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2021-03-08T18:14:29Z</dcterms:created>
  <dcterms:modified xsi:type="dcterms:W3CDTF">2021-03-08T18:14:45Z</dcterms:modified>
</cp:coreProperties>
</file>