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1E70-5CF3-4ADC-A0D5-275EB4EBBC7D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C521-A1B3-4D3B-ABA4-8F96E8845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50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1E70-5CF3-4ADC-A0D5-275EB4EBBC7D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C521-A1B3-4D3B-ABA4-8F96E8845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38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1E70-5CF3-4ADC-A0D5-275EB4EBBC7D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C521-A1B3-4D3B-ABA4-8F96E8845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15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1E70-5CF3-4ADC-A0D5-275EB4EBBC7D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C521-A1B3-4D3B-ABA4-8F96E8845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31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1E70-5CF3-4ADC-A0D5-275EB4EBBC7D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C521-A1B3-4D3B-ABA4-8F96E8845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42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1E70-5CF3-4ADC-A0D5-275EB4EBBC7D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C521-A1B3-4D3B-ABA4-8F96E8845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41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1E70-5CF3-4ADC-A0D5-275EB4EBBC7D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C521-A1B3-4D3B-ABA4-8F96E8845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98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1E70-5CF3-4ADC-A0D5-275EB4EBBC7D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C521-A1B3-4D3B-ABA4-8F96E8845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84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1E70-5CF3-4ADC-A0D5-275EB4EBBC7D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C521-A1B3-4D3B-ABA4-8F96E8845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90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1E70-5CF3-4ADC-A0D5-275EB4EBBC7D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C521-A1B3-4D3B-ABA4-8F96E8845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1E70-5CF3-4ADC-A0D5-275EB4EBBC7D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C521-A1B3-4D3B-ABA4-8F96E8845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90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D1E70-5CF3-4ADC-A0D5-275EB4EBBC7D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FC521-A1B3-4D3B-ABA4-8F96E8845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95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3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8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5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04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51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50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1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24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29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86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1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6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8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0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8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1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47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2021-03-09T21:02:14Z</dcterms:created>
  <dcterms:modified xsi:type="dcterms:W3CDTF">2021-03-09T21:02:32Z</dcterms:modified>
</cp:coreProperties>
</file>