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79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17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64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20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76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1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8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45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76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77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30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7E29F-95BE-4D4B-B457-4B1CC4FF9649}" type="datetimeFigureOut">
              <a:rPr lang="pt-BR" smtClean="0"/>
              <a:t>09/03/2021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E226-6C3A-44E0-AC03-4711BA14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41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9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8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2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2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1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5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2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5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4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8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5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7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93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2021-03-09T20:34:43Z</dcterms:created>
  <dcterms:modified xsi:type="dcterms:W3CDTF">2021-03-09T20:35:07Z</dcterms:modified>
</cp:coreProperties>
</file>