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8F97-C7F2-4480-BEBF-60C788FA5D92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ECC-AD62-4F43-ADF1-889C70005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85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8F97-C7F2-4480-BEBF-60C788FA5D92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ECC-AD62-4F43-ADF1-889C70005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30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8F97-C7F2-4480-BEBF-60C788FA5D92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ECC-AD62-4F43-ADF1-889C70005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62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8F97-C7F2-4480-BEBF-60C788FA5D92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ECC-AD62-4F43-ADF1-889C70005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65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8F97-C7F2-4480-BEBF-60C788FA5D92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ECC-AD62-4F43-ADF1-889C70005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58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8F97-C7F2-4480-BEBF-60C788FA5D92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ECC-AD62-4F43-ADF1-889C70005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96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8F97-C7F2-4480-BEBF-60C788FA5D92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ECC-AD62-4F43-ADF1-889C70005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93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8F97-C7F2-4480-BEBF-60C788FA5D92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ECC-AD62-4F43-ADF1-889C70005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35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8F97-C7F2-4480-BEBF-60C788FA5D92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ECC-AD62-4F43-ADF1-889C70005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41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8F97-C7F2-4480-BEBF-60C788FA5D92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ECC-AD62-4F43-ADF1-889C70005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33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8F97-C7F2-4480-BEBF-60C788FA5D92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ECC-AD62-4F43-ADF1-889C70005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19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F8F97-C7F2-4480-BEBF-60C788FA5D92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CFECC-AD62-4F43-ADF1-889C70005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57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86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2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7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5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4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2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67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55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83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2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93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55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79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2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2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0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2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03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2021-03-15T14:20:20Z</dcterms:created>
  <dcterms:modified xsi:type="dcterms:W3CDTF">2021-03-15T14:22:50Z</dcterms:modified>
</cp:coreProperties>
</file>