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15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27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4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2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6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84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44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5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30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C4A1-8B02-4A99-87B6-CC603937CE7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47B3-395E-4830-ADB1-F8B9BBD10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9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3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4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9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6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4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6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7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58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1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9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6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98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5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68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2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1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7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8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4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2021-03-08T17:45:40Z</dcterms:created>
  <dcterms:modified xsi:type="dcterms:W3CDTF">2021-03-17T13:21:06Z</dcterms:modified>
</cp:coreProperties>
</file>