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5457-BF09-410C-B08A-5856F122E2DA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571A-E86D-49E1-B798-F6A6237F3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69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5457-BF09-410C-B08A-5856F122E2DA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571A-E86D-49E1-B798-F6A6237F3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33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5457-BF09-410C-B08A-5856F122E2DA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571A-E86D-49E1-B798-F6A6237F3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92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5457-BF09-410C-B08A-5856F122E2DA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571A-E86D-49E1-B798-F6A6237F3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21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5457-BF09-410C-B08A-5856F122E2DA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571A-E86D-49E1-B798-F6A6237F3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27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5457-BF09-410C-B08A-5856F122E2DA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571A-E86D-49E1-B798-F6A6237F3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5457-BF09-410C-B08A-5856F122E2DA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571A-E86D-49E1-B798-F6A6237F3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55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5457-BF09-410C-B08A-5856F122E2DA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571A-E86D-49E1-B798-F6A6237F3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23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5457-BF09-410C-B08A-5856F122E2DA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571A-E86D-49E1-B798-F6A6237F3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22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5457-BF09-410C-B08A-5856F122E2DA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571A-E86D-49E1-B798-F6A6237F3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03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5457-BF09-410C-B08A-5856F122E2DA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5571A-E86D-49E1-B798-F6A6237F3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7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5457-BF09-410C-B08A-5856F122E2DA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5571A-E86D-49E1-B798-F6A6237F3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40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0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7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0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5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34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2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35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9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82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56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8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82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3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7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43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83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5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38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1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64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13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0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96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61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74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41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9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2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8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7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1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90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2021-03-08T17:09:45Z</dcterms:created>
  <dcterms:modified xsi:type="dcterms:W3CDTF">2021-03-08T17:09:59Z</dcterms:modified>
</cp:coreProperties>
</file>