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A98E-9BAA-4897-B436-D412642C8DF4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C534-F3AB-4CBE-AB47-FC0365FC66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243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A98E-9BAA-4897-B436-D412642C8DF4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C534-F3AB-4CBE-AB47-FC0365FC66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20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A98E-9BAA-4897-B436-D412642C8DF4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C534-F3AB-4CBE-AB47-FC0365FC66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816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A98E-9BAA-4897-B436-D412642C8DF4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C534-F3AB-4CBE-AB47-FC0365FC66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39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A98E-9BAA-4897-B436-D412642C8DF4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C534-F3AB-4CBE-AB47-FC0365FC66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55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A98E-9BAA-4897-B436-D412642C8DF4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C534-F3AB-4CBE-AB47-FC0365FC66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866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A98E-9BAA-4897-B436-D412642C8DF4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C534-F3AB-4CBE-AB47-FC0365FC66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49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A98E-9BAA-4897-B436-D412642C8DF4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C534-F3AB-4CBE-AB47-FC0365FC66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2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A98E-9BAA-4897-B436-D412642C8DF4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C534-F3AB-4CBE-AB47-FC0365FC66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74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A98E-9BAA-4897-B436-D412642C8DF4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C534-F3AB-4CBE-AB47-FC0365FC66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080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A98E-9BAA-4897-B436-D412642C8DF4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C534-F3AB-4CBE-AB47-FC0365FC66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67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6A98E-9BAA-4897-B436-D412642C8DF4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9C534-F3AB-4CBE-AB47-FC0365FC66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775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06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49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55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98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24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40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1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54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33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59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17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82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78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39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96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40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24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54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42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6</cp:revision>
  <dcterms:created xsi:type="dcterms:W3CDTF">2021-03-08T15:54:05Z</dcterms:created>
  <dcterms:modified xsi:type="dcterms:W3CDTF">2021-03-16T16:31:02Z</dcterms:modified>
</cp:coreProperties>
</file>