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51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18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5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19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44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05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46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67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88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9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3C24A-8A90-47F5-BFCF-4ECC076BD595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3743F-0664-423B-AE62-39589A2B64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45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6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5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0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4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7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8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8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28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1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31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1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6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1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4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9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52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2021-03-09T19:49:16Z</dcterms:created>
  <dcterms:modified xsi:type="dcterms:W3CDTF">2021-03-09T19:49:36Z</dcterms:modified>
</cp:coreProperties>
</file>